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126" r:id="rId2"/>
    <p:sldId id="2128" r:id="rId3"/>
    <p:sldId id="2125" r:id="rId4"/>
    <p:sldId id="2129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DB"/>
    <a:srgbClr val="0076CE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0488B5-3434-4099-9C40-274DFFC3191A}" v="15" dt="2024-04-25T06:20:24.3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58" autoAdjust="0"/>
  </p:normalViewPr>
  <p:slideViewPr>
    <p:cSldViewPr snapToGrid="0">
      <p:cViewPr varScale="1">
        <p:scale>
          <a:sx n="70" d="100"/>
          <a:sy n="70" d="100"/>
        </p:scale>
        <p:origin x="5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el Wang[王乙情]" userId="024b6ceb-9808-416d-97d4-5643c0883393" providerId="ADAL" clId="{790488B5-3434-4099-9C40-274DFFC3191A}"/>
    <pc:docChg chg="undo redo custSel addSld modSld sldOrd">
      <pc:chgData name="Noel Wang[王乙情]" userId="024b6ceb-9808-416d-97d4-5643c0883393" providerId="ADAL" clId="{790488B5-3434-4099-9C40-274DFFC3191A}" dt="2024-04-25T06:20:44.233" v="1101"/>
      <pc:docMkLst>
        <pc:docMk/>
      </pc:docMkLst>
      <pc:sldChg chg="addSp delSp modSp mod">
        <pc:chgData name="Noel Wang[王乙情]" userId="024b6ceb-9808-416d-97d4-5643c0883393" providerId="ADAL" clId="{790488B5-3434-4099-9C40-274DFFC3191A}" dt="2024-04-25T06:10:23.914" v="1094"/>
        <pc:sldMkLst>
          <pc:docMk/>
          <pc:sldMk cId="579086600" sldId="2125"/>
        </pc:sldMkLst>
        <pc:spChg chg="add del mod">
          <ac:chgData name="Noel Wang[王乙情]" userId="024b6ceb-9808-416d-97d4-5643c0883393" providerId="ADAL" clId="{790488B5-3434-4099-9C40-274DFFC3191A}" dt="2024-04-09T07:21:42.736" v="545" actId="478"/>
          <ac:spMkLst>
            <pc:docMk/>
            <pc:sldMk cId="579086600" sldId="2125"/>
            <ac:spMk id="2" creationId="{8C229926-CF90-5860-8A8F-BB4E525F0E1A}"/>
          </ac:spMkLst>
        </pc:spChg>
        <pc:spChg chg="add del mod">
          <ac:chgData name="Noel Wang[王乙情]" userId="024b6ceb-9808-416d-97d4-5643c0883393" providerId="ADAL" clId="{790488B5-3434-4099-9C40-274DFFC3191A}" dt="2024-04-22T02:07:07.395" v="909" actId="478"/>
          <ac:spMkLst>
            <pc:docMk/>
            <pc:sldMk cId="579086600" sldId="2125"/>
            <ac:spMk id="5" creationId="{A018369D-E74D-1475-2008-0DD405AE2187}"/>
          </ac:spMkLst>
        </pc:spChg>
        <pc:picChg chg="add del mod">
          <ac:chgData name="Noel Wang[王乙情]" userId="024b6ceb-9808-416d-97d4-5643c0883393" providerId="ADAL" clId="{790488B5-3434-4099-9C40-274DFFC3191A}" dt="2024-04-25T06:10:23.660" v="1093" actId="478"/>
          <ac:picMkLst>
            <pc:docMk/>
            <pc:sldMk cId="579086600" sldId="2125"/>
            <ac:picMk id="2" creationId="{BEA38B8E-B147-8B22-1726-9BFBFBC7BF4A}"/>
          </ac:picMkLst>
        </pc:picChg>
        <pc:picChg chg="add mod">
          <ac:chgData name="Noel Wang[王乙情]" userId="024b6ceb-9808-416d-97d4-5643c0883393" providerId="ADAL" clId="{790488B5-3434-4099-9C40-274DFFC3191A}" dt="2024-04-22T02:07:27.665" v="917" actId="1076"/>
          <ac:picMkLst>
            <pc:docMk/>
            <pc:sldMk cId="579086600" sldId="2125"/>
            <ac:picMk id="3" creationId="{ED95F584-3DA4-49F1-66C8-F7DCCCE5302D}"/>
          </ac:picMkLst>
        </pc:picChg>
        <pc:picChg chg="del">
          <ac:chgData name="Noel Wang[王乙情]" userId="024b6ceb-9808-416d-97d4-5643c0883393" providerId="ADAL" clId="{790488B5-3434-4099-9C40-274DFFC3191A}" dt="2024-04-02T06:50:37.448" v="25" actId="478"/>
          <ac:picMkLst>
            <pc:docMk/>
            <pc:sldMk cId="579086600" sldId="2125"/>
            <ac:picMk id="4" creationId="{AB3DD9FE-D62A-90AD-EB43-CF41A9930F24}"/>
          </ac:picMkLst>
        </pc:picChg>
        <pc:picChg chg="add mod">
          <ac:chgData name="Noel Wang[王乙情]" userId="024b6ceb-9808-416d-97d4-5643c0883393" providerId="ADAL" clId="{790488B5-3434-4099-9C40-274DFFC3191A}" dt="2024-04-25T06:10:23.914" v="1094"/>
          <ac:picMkLst>
            <pc:docMk/>
            <pc:sldMk cId="579086600" sldId="2125"/>
            <ac:picMk id="4" creationId="{FA7FFAD3-9B77-1534-A3F1-A08CA7181517}"/>
          </ac:picMkLst>
        </pc:picChg>
      </pc:sldChg>
      <pc:sldChg chg="addSp delSp modSp mod">
        <pc:chgData name="Noel Wang[王乙情]" userId="024b6ceb-9808-416d-97d4-5643c0883393" providerId="ADAL" clId="{790488B5-3434-4099-9C40-274DFFC3191A}" dt="2024-04-09T07:32:41.755" v="906" actId="20577"/>
        <pc:sldMkLst>
          <pc:docMk/>
          <pc:sldMk cId="1879564071" sldId="2126"/>
        </pc:sldMkLst>
        <pc:spChg chg="add mod">
          <ac:chgData name="Noel Wang[王乙情]" userId="024b6ceb-9808-416d-97d4-5643c0883393" providerId="ADAL" clId="{790488B5-3434-4099-9C40-274DFFC3191A}" dt="2024-04-09T07:32:41.755" v="906" actId="20577"/>
          <ac:spMkLst>
            <pc:docMk/>
            <pc:sldMk cId="1879564071" sldId="2126"/>
            <ac:spMk id="2" creationId="{AE815FC8-671B-896A-B9CD-746A104E8741}"/>
          </ac:spMkLst>
        </pc:spChg>
        <pc:spChg chg="mod">
          <ac:chgData name="Noel Wang[王乙情]" userId="024b6ceb-9808-416d-97d4-5643c0883393" providerId="ADAL" clId="{790488B5-3434-4099-9C40-274DFFC3191A}" dt="2024-04-09T07:32:12.111" v="874" actId="1076"/>
          <ac:spMkLst>
            <pc:docMk/>
            <pc:sldMk cId="1879564071" sldId="2126"/>
            <ac:spMk id="13" creationId="{9B7C3342-69FA-4366-88A1-5D577E867685}"/>
          </ac:spMkLst>
        </pc:spChg>
        <pc:picChg chg="add del mod">
          <ac:chgData name="Noel Wang[王乙情]" userId="024b6ceb-9808-416d-97d4-5643c0883393" providerId="ADAL" clId="{790488B5-3434-4099-9C40-274DFFC3191A}" dt="2024-04-02T08:16:22.872" v="515" actId="478"/>
          <ac:picMkLst>
            <pc:docMk/>
            <pc:sldMk cId="1879564071" sldId="2126"/>
            <ac:picMk id="2" creationId="{570F463B-3D77-509C-686A-1C0A00E44C09}"/>
          </ac:picMkLst>
        </pc:picChg>
        <pc:picChg chg="add mod">
          <ac:chgData name="Noel Wang[王乙情]" userId="024b6ceb-9808-416d-97d4-5643c0883393" providerId="ADAL" clId="{790488B5-3434-4099-9C40-274DFFC3191A}" dt="2024-04-02T08:16:23.145" v="516"/>
          <ac:picMkLst>
            <pc:docMk/>
            <pc:sldMk cId="1879564071" sldId="2126"/>
            <ac:picMk id="3" creationId="{6DB6598D-C84A-4B76-0001-7F9C3A715E37}"/>
          </ac:picMkLst>
        </pc:picChg>
        <pc:picChg chg="del">
          <ac:chgData name="Noel Wang[王乙情]" userId="024b6ceb-9808-416d-97d4-5643c0883393" providerId="ADAL" clId="{790488B5-3434-4099-9C40-274DFFC3191A}" dt="2024-04-02T06:50:16.632" v="0" actId="478"/>
          <ac:picMkLst>
            <pc:docMk/>
            <pc:sldMk cId="1879564071" sldId="2126"/>
            <ac:picMk id="4" creationId="{4EDB11ED-6AB5-92BA-9974-A5AEAF7E97EB}"/>
          </ac:picMkLst>
        </pc:picChg>
      </pc:sldChg>
      <pc:sldChg chg="addSp delSp modSp mod ord">
        <pc:chgData name="Noel Wang[王乙情]" userId="024b6ceb-9808-416d-97d4-5643c0883393" providerId="ADAL" clId="{790488B5-3434-4099-9C40-274DFFC3191A}" dt="2024-04-25T06:20:44.233" v="1101"/>
        <pc:sldMkLst>
          <pc:docMk/>
          <pc:sldMk cId="2733487888" sldId="2128"/>
        </pc:sldMkLst>
        <pc:spChg chg="mod">
          <ac:chgData name="Noel Wang[王乙情]" userId="024b6ceb-9808-416d-97d4-5643c0883393" providerId="ADAL" clId="{790488B5-3434-4099-9C40-274DFFC3191A}" dt="2024-04-25T06:20:44.233" v="1101"/>
          <ac:spMkLst>
            <pc:docMk/>
            <pc:sldMk cId="2733487888" sldId="2128"/>
            <ac:spMk id="3" creationId="{1EAF920E-0208-47C3-86C3-CADB5C084119}"/>
          </ac:spMkLst>
        </pc:spChg>
        <pc:spChg chg="mod">
          <ac:chgData name="Noel Wang[王乙情]" userId="024b6ceb-9808-416d-97d4-5643c0883393" providerId="ADAL" clId="{790488B5-3434-4099-9C40-274DFFC3191A}" dt="2024-04-25T01:46:51.817" v="1072" actId="1035"/>
          <ac:spMkLst>
            <pc:docMk/>
            <pc:sldMk cId="2733487888" sldId="2128"/>
            <ac:spMk id="5" creationId="{A274B059-5C93-49B3-BE1F-934CC4C2BBD2}"/>
          </ac:spMkLst>
        </pc:spChg>
        <pc:picChg chg="add del mod">
          <ac:chgData name="Noel Wang[王乙情]" userId="024b6ceb-9808-416d-97d4-5643c0883393" providerId="ADAL" clId="{790488B5-3434-4099-9C40-274DFFC3191A}" dt="2024-04-25T06:09:20.325" v="1083" actId="478"/>
          <ac:picMkLst>
            <pc:docMk/>
            <pc:sldMk cId="2733487888" sldId="2128"/>
            <ac:picMk id="4" creationId="{580C7C73-76BB-8EBE-1EB2-71EDD43F2472}"/>
          </ac:picMkLst>
        </pc:picChg>
        <pc:picChg chg="add mod">
          <ac:chgData name="Noel Wang[王乙情]" userId="024b6ceb-9808-416d-97d4-5643c0883393" providerId="ADAL" clId="{790488B5-3434-4099-9C40-274DFFC3191A}" dt="2024-04-25T06:09:41.943" v="1092" actId="1076"/>
          <ac:picMkLst>
            <pc:docMk/>
            <pc:sldMk cId="2733487888" sldId="2128"/>
            <ac:picMk id="6" creationId="{8B1180DA-655F-3D04-C939-888BC63834D6}"/>
          </ac:picMkLst>
        </pc:picChg>
      </pc:sldChg>
      <pc:sldChg chg="modSp add mod ord">
        <pc:chgData name="Noel Wang[王乙情]" userId="024b6ceb-9808-416d-97d4-5643c0883393" providerId="ADAL" clId="{790488B5-3434-4099-9C40-274DFFC3191A}" dt="2024-04-09T07:31:06.309" v="781" actId="5793"/>
        <pc:sldMkLst>
          <pc:docMk/>
          <pc:sldMk cId="3633059707" sldId="2129"/>
        </pc:sldMkLst>
        <pc:spChg chg="mod">
          <ac:chgData name="Noel Wang[王乙情]" userId="024b6ceb-9808-416d-97d4-5643c0883393" providerId="ADAL" clId="{790488B5-3434-4099-9C40-274DFFC3191A}" dt="2024-04-09T07:31:06.309" v="781" actId="5793"/>
          <ac:spMkLst>
            <pc:docMk/>
            <pc:sldMk cId="3633059707" sldId="2129"/>
            <ac:spMk id="13" creationId="{9B7C3342-69FA-4366-88A1-5D577E86768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25EE0-2145-49DD-8AFA-2CAAA2138A5B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8A4C8-6684-4464-8DC0-104381ECF0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8291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8A4C8-6684-4464-8DC0-104381ECF0D7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455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DC61FA-CE1C-4E77-9FCD-9201C036D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A1129A3-1A7B-454E-B6DD-8621508B0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2DF427-945E-47BE-9225-460BA5488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B206B26-4C8A-441C-BF78-72EF8B88D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69E7436-71C3-4870-B821-DCFC25624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5174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485C64-6A42-4396-94D3-401FA4812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E7577CD-9965-431F-AA46-05AB32D23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AD82C77-1BBA-43FA-9AB9-BBE09484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2F9CBE8-CDBD-45A3-80C9-E50931120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97546BF-8CC8-4967-8101-9B06C2232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193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D26396-AD47-4E9A-BBC4-C0F62782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448B183-A346-4505-A2B6-3BBB08BC3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26A9FA2-37BA-490F-AF2D-C4F572A89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8F8D5BA-7472-434A-A6C8-177F04693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C196824-8A09-4FFF-843F-DD3A35A63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7571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EA0ED1-2FFF-44A6-8F11-9083C8E2B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F386C35-F494-4C03-83FB-08DE1A5111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58648FB-8956-4F33-9275-C90A1C247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E546597-2F5F-4029-B196-4BABCF4DA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CE14328-DD6A-4543-B7A4-DA53EFD80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9DFC0EC-C425-49CC-AE30-5772AD3DB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502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000DA4-3D3C-4B2A-928A-60086D329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53898DB-6860-43E6-B96B-97031E162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8B23456-8347-492E-A93A-21891CEE2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68A5CD5-CEEB-457D-AD7D-830784E47C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3D43D12-2993-4D22-A6F6-F315ECE417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12FDBE5-9124-40B5-B00E-67842FF48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DFC23E8-866C-4D9D-A98E-C668A789E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9747E55-AA79-440C-8FD8-76349FB61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6911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DA97F-7B00-4577-AE01-6A30FE13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7586989-FA63-4935-AFA0-F69CA28A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8267BB0-74E0-4D67-BB75-AE094F81E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1A74C66-9D9A-427D-A0D3-0511A7477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516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AEDAA100-0431-4280-8DDC-CB0882935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FE4F0058-E85A-4D7B-9C07-9E6CDD91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8116163-521D-4EAC-8D15-BD5D6DC0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991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5FC8188-6A36-4BCA-BDED-E7B11756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74F83E1-2B4A-4925-AA18-E8B458F6C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1F9C897-472E-4A76-8D42-85CAF2C5D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35C37C9-2BF1-49A2-9986-C67F02B28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5509EE8-4A34-455F-A7A7-85DFC81CE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4B84BC9-36A7-4D64-A522-48EF8EF32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4795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6F980C5-A9FB-4773-9658-C709A8D52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1DEAA84-A119-41B2-B279-4183F1903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6F34396-DA50-406E-976B-17D07E402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D8E1C98-5AA3-4687-A65C-3720660D3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64656CA-AEE7-4751-BE5B-9DCC46F48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A714733-0C53-496D-839F-58A8250EC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170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0326C4-8238-49AF-82A4-F384B17B3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241E54D-BA13-43E3-8B21-030B78F38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FEE62D2-9370-4C0C-AC70-CD529CB8F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0A2EA7B-92B5-40AC-A2FE-A1EE0A0DE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B80AED4-A91C-4C6E-94EB-F63EC72CF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7232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36A4A5D-7C44-42B7-80BA-70CC647C4D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5422E34-A491-40A6-8B88-D68B8420F2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248BE92-FB49-4265-BBA1-4EB0D9EDC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198E6AD-964A-4B7E-A625-460C70CFB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FD0E928-9A20-4A0F-9D12-9EC197565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8002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977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6D7FDDA-D6E7-44B0-9AD2-0E80B1985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717B81B-DC92-44F6-A1D6-179FF617B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2AE3153-F47B-4F54-9F4A-1004785046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B98C4-4981-41CC-A19B-3851869A46BE}" type="datetimeFigureOut">
              <a:rPr lang="zh-TW" altLang="en-US" smtClean="0"/>
              <a:t>2024/4/25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8F96F98-E1E5-47C5-8C4D-694074606D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050F28A-F41F-4D85-B7D2-57CC725B6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7BE9A-7E57-4647-860E-2F5A13CC6E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40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user209073.pse.is/5rqdnc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9B7C3342-69FA-4366-88A1-5D577E867685}"/>
              </a:ext>
            </a:extLst>
          </p:cNvPr>
          <p:cNvSpPr txBox="1"/>
          <p:nvPr/>
        </p:nvSpPr>
        <p:spPr>
          <a:xfrm>
            <a:off x="0" y="4554778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頻譜電子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_2024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校園說明會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系辦宣傳素材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文字, 螢幕擷取畫面, 網站, 網頁 的圖片&#10;&#10;自動產生的描述">
            <a:extLst>
              <a:ext uri="{FF2B5EF4-FFF2-40B4-BE49-F238E27FC236}">
                <a16:creationId xmlns:a16="http://schemas.microsoft.com/office/drawing/2014/main" id="{6DB6598D-C84A-4B76-0001-7F9C3A715E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15"/>
          <a:stretch/>
        </p:blipFill>
        <p:spPr>
          <a:xfrm>
            <a:off x="0" y="1102893"/>
            <a:ext cx="12192000" cy="2695975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AE815FC8-671B-896A-B9CD-746A104E8741}"/>
              </a:ext>
            </a:extLst>
          </p:cNvPr>
          <p:cNvSpPr txBox="1"/>
          <p:nvPr/>
        </p:nvSpPr>
        <p:spPr>
          <a:xfrm>
            <a:off x="3762669" y="5974562"/>
            <a:ext cx="50449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sz="1600" b="1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若方便請再協助提供曝光的照片或截圖，萬分感謝</a:t>
            </a:r>
            <a:r>
              <a:rPr lang="en-US" altLang="zh-TW" sz="1600" b="1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</a:t>
            </a:r>
            <a:endParaRPr lang="zh-TW" altLang="en-US" sz="1600" b="1" dirty="0"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9564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1EAF920E-0208-47C3-86C3-CADB5C084119}"/>
              </a:ext>
            </a:extLst>
          </p:cNvPr>
          <p:cNvSpPr txBox="1"/>
          <p:nvPr/>
        </p:nvSpPr>
        <p:spPr>
          <a:xfrm>
            <a:off x="274713" y="556991"/>
            <a:ext cx="6674727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世界級電源模組大廠</a:t>
            </a:r>
            <a:r>
              <a:rPr lang="en-US" altLang="zh-TW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頻譜電子</a:t>
            </a:r>
            <a:r>
              <a:rPr lang="en-US" altLang="zh-TW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】5/7(</a:t>
            </a:r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校園說明會</a:t>
            </a:r>
          </a:p>
          <a:p>
            <a:pPr fontAlgn="base"/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✨參加活動就抽</a:t>
            </a:r>
            <a:r>
              <a:rPr lang="en-US" altLang="zh-TW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Air Pods</a:t>
            </a:r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！ 再加碼贈超商禮券✨</a:t>
            </a:r>
          </a:p>
          <a:p>
            <a:pPr fontAlgn="base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  <a:sym typeface="Wingdings 2" panose="05020102010507070707" pitchFamily="18" charset="2"/>
              </a:rPr>
              <a:t></a:t>
            </a:r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火速報名 ：</a:t>
            </a:r>
            <a:r>
              <a:rPr lang="en-US" altLang="zh-TW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https://user209073.pse.is/5rqdnc</a:t>
            </a:r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16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base"/>
            <a:r>
              <a:rPr lang="en-US" altLang="zh-TW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✨</a:t>
            </a:r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推薦好友出席各自都可再加碼，加碼無上限✨</a:t>
            </a:r>
          </a:p>
          <a:p>
            <a:pPr fontAlgn="base"/>
            <a:endParaRPr lang="en-US" altLang="zh-TW" sz="1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base"/>
            <a:r>
              <a:rPr lang="zh-TW" altLang="en-US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📌活動資訊： </a:t>
            </a:r>
          </a:p>
          <a:p>
            <a:pPr fontAlgn="base"/>
            <a:r>
              <a:rPr lang="zh-TW" altLang="en-US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時間： </a:t>
            </a:r>
            <a:r>
              <a:rPr lang="en-US" altLang="zh-TW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5/7(</a:t>
            </a:r>
            <a:r>
              <a:rPr lang="zh-TW" altLang="en-US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)12:00</a:t>
            </a:r>
            <a:r>
              <a:rPr lang="zh-TW" altLang="en-US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－</a:t>
            </a:r>
            <a:r>
              <a:rPr lang="en-US" altLang="zh-TW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13:00(11:30</a:t>
            </a:r>
            <a:r>
              <a:rPr lang="zh-TW" altLang="en-US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開始報到</a:t>
            </a:r>
            <a:r>
              <a:rPr lang="en-US" altLang="zh-TW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fontAlgn="base"/>
            <a:r>
              <a:rPr lang="zh-TW" altLang="en-US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地點：高科大</a:t>
            </a:r>
            <a:r>
              <a:rPr lang="en-US" altLang="zh-TW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建工校區</a:t>
            </a:r>
            <a:r>
              <a:rPr lang="en-US" altLang="zh-TW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】 -B1</a:t>
            </a:r>
            <a:r>
              <a:rPr lang="zh-TW" altLang="en-US" sz="160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國際會議廳</a:t>
            </a:r>
          </a:p>
          <a:p>
            <a:pPr fontAlgn="base"/>
            <a:br>
              <a:rPr lang="en-US" altLang="zh-TW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頻譜電子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2024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校園徵才來囉！</a:t>
            </a:r>
          </a:p>
          <a:p>
            <a:pPr fontAlgn="base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總經理、學長姐及人資重磅出席</a:t>
            </a:r>
          </a:p>
          <a:p>
            <a:pPr fontAlgn="base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★讓您認識頻譜電子的優勢</a:t>
            </a:r>
          </a:p>
          <a:p>
            <a:pPr fontAlgn="base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★更了解自己的前景與發展</a:t>
            </a:r>
          </a:p>
          <a:p>
            <a:pPr fontAlgn="base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★完善福利介紹及問答環節</a:t>
            </a:r>
          </a:p>
          <a:p>
            <a:pPr fontAlgn="base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★適合自己的工作馬上應徵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base"/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base"/>
            <a:r>
              <a:rPr lang="zh-TW" altLang="en-US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🎉</a:t>
            </a:r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參加活動就抽</a:t>
            </a:r>
            <a:r>
              <a:rPr lang="en-US" altLang="zh-TW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Air Pods</a:t>
            </a:r>
            <a:r>
              <a:rPr lang="zh-TW" altLang="en-US" sz="16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！ </a:t>
            </a:r>
            <a:endParaRPr lang="en-US" altLang="zh-TW" sz="1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  <a:p>
            <a:pPr fontAlgn="base"/>
            <a:r>
              <a:rPr lang="zh-TW" altLang="en-US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🉐前</a:t>
            </a:r>
            <a:r>
              <a:rPr lang="en-US" altLang="zh-TW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30</a:t>
            </a:r>
            <a:r>
              <a:rPr lang="zh-TW" altLang="en-US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位報到，即可獲超商禮券</a:t>
            </a:r>
            <a:r>
              <a:rPr lang="en-US" altLang="zh-TW" sz="16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NT$300</a:t>
            </a:r>
            <a:r>
              <a:rPr lang="zh-TW" altLang="en-US" sz="16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元！</a:t>
            </a:r>
            <a:br>
              <a:rPr lang="en-US" altLang="zh-TW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</a:br>
            <a:r>
              <a:rPr lang="zh-TW" altLang="en-US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🤑邀請同學、好友一起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出席，各自</a:t>
            </a:r>
            <a:r>
              <a:rPr lang="zh-TW" altLang="en-US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可再加碼超商禮券</a:t>
            </a:r>
            <a:r>
              <a:rPr lang="en-US" altLang="zh-TW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NT$100</a:t>
            </a:r>
            <a:r>
              <a:rPr lang="zh-TW" altLang="en-US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，加碼無上限喔！</a:t>
            </a:r>
            <a:endParaRPr lang="en-US" altLang="zh-TW" sz="1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  <a:p>
            <a:pPr fontAlgn="base"/>
            <a:r>
              <a:rPr lang="zh-TW" altLang="en-US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🍱將於活動結束時提供美味餐點！</a:t>
            </a:r>
            <a:endParaRPr lang="en-US" altLang="zh-TW" sz="1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  <a:p>
            <a:pPr fontAlgn="base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※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以上活動參加資格限當天有</a:t>
            </a:r>
            <a:r>
              <a:rPr lang="zh-TW" altLang="en-US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報到且全程參與活動者。</a:t>
            </a:r>
            <a:endParaRPr lang="en-US" altLang="zh-TW" sz="1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  <a:p>
            <a:pPr fontAlgn="base"/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base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頻譜電子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校園說明會</a:t>
            </a:r>
            <a:b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熱烈報名中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徵才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#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高雄</a:t>
            </a:r>
            <a:endParaRPr lang="zh-TW" altLang="zh-TW" sz="16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274B059-5C93-49B3-BE1F-934CC4C2BBD2}"/>
              </a:ext>
            </a:extLst>
          </p:cNvPr>
          <p:cNvSpPr txBox="1"/>
          <p:nvPr/>
        </p:nvSpPr>
        <p:spPr>
          <a:xfrm>
            <a:off x="4594720" y="215038"/>
            <a:ext cx="2623793" cy="341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TW" sz="3200" b="1" u="sng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PO</a:t>
            </a:r>
            <a:r>
              <a:rPr lang="zh-TW" altLang="zh-TW" sz="3200" b="1" u="sng" kern="100" dirty="0"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文文案：</a:t>
            </a:r>
            <a:endParaRPr lang="zh-TW" altLang="zh-TW" sz="3200" b="1" u="sng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 descr="一張含有 文字, 服裝, 牛仔褲, 海報 的圖片&#10;&#10;自動產生的描述">
            <a:extLst>
              <a:ext uri="{FF2B5EF4-FFF2-40B4-BE49-F238E27FC236}">
                <a16:creationId xmlns:a16="http://schemas.microsoft.com/office/drawing/2014/main" id="{8B1180DA-655F-3D04-C939-888BC6383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1278138"/>
            <a:ext cx="4805569" cy="480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87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服裝, 人的臉孔, 女人 的圖片&#10;&#10;自動產生的描述">
            <a:extLst>
              <a:ext uri="{FF2B5EF4-FFF2-40B4-BE49-F238E27FC236}">
                <a16:creationId xmlns:a16="http://schemas.microsoft.com/office/drawing/2014/main" id="{ED95F584-3DA4-49F1-66C8-F7DCCCE53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07" y="0"/>
            <a:ext cx="4848393" cy="6858000"/>
          </a:xfrm>
          <a:prstGeom prst="rect">
            <a:avLst/>
          </a:prstGeom>
        </p:spPr>
      </p:pic>
      <p:pic>
        <p:nvPicPr>
          <p:cNvPr id="4" name="圖片 3" descr="一張含有 文字, 服裝, 牛仔褲, 海報 的圖片&#10;&#10;自動產生的描述">
            <a:extLst>
              <a:ext uri="{FF2B5EF4-FFF2-40B4-BE49-F238E27FC236}">
                <a16:creationId xmlns:a16="http://schemas.microsoft.com/office/drawing/2014/main" id="{FA7FFAD3-9B77-1534-A3F1-A08CA7181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1278138"/>
            <a:ext cx="4805569" cy="480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86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9B7C3342-69FA-4366-88A1-5D577E867685}"/>
              </a:ext>
            </a:extLst>
          </p:cNvPr>
          <p:cNvSpPr txBox="1"/>
          <p:nvPr/>
        </p:nvSpPr>
        <p:spPr>
          <a:xfrm>
            <a:off x="-770" y="4874817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Thank You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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文字, 螢幕擷取畫面, 網站, 網頁 的圖片&#10;&#10;自動產生的描述">
            <a:extLst>
              <a:ext uri="{FF2B5EF4-FFF2-40B4-BE49-F238E27FC236}">
                <a16:creationId xmlns:a16="http://schemas.microsoft.com/office/drawing/2014/main" id="{6DB6598D-C84A-4B76-0001-7F9C3A715E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15"/>
          <a:stretch/>
        </p:blipFill>
        <p:spPr>
          <a:xfrm>
            <a:off x="0" y="1102893"/>
            <a:ext cx="12192000" cy="26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59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2800</TotalTime>
  <Words>270</Words>
  <Application>Microsoft Office PowerPoint</Application>
  <PresentationFormat>寬螢幕</PresentationFormat>
  <Paragraphs>27</Paragraphs>
  <Slides>4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微軟正黑體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Pinky Chuang[莊佳桂]</dc:creator>
  <cp:lastModifiedBy>Noel Wang[王乙情]</cp:lastModifiedBy>
  <cp:revision>122</cp:revision>
  <dcterms:created xsi:type="dcterms:W3CDTF">2022-04-29T06:53:05Z</dcterms:created>
  <dcterms:modified xsi:type="dcterms:W3CDTF">2024-04-25T06:20:46Z</dcterms:modified>
</cp:coreProperties>
</file>